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BD08-66AE-4751-B278-1C2D18E82FF0}" type="datetimeFigureOut">
              <a:rPr lang="it-IT" smtClean="0"/>
              <a:pPr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DEE5-F49E-4222-A4E7-695C2DAA69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tlanteonline.aslmi1.mi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prev.it/pubblicazione/epidemiol-prev-2014-38-1-allegat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pporto Stato Salute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248532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3419872" y="292494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www.aslmi1.mi.it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692696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Rapporto sullo stato di salute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29058" y="4709236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Analisi sistematica 1999-2010</a:t>
            </a:r>
            <a:endParaRPr lang="it-IT" sz="3200" dirty="0"/>
          </a:p>
        </p:txBody>
      </p:sp>
      <p:sp>
        <p:nvSpPr>
          <p:cNvPr id="13" name="Freccia in giù 12"/>
          <p:cNvSpPr/>
          <p:nvPr/>
        </p:nvSpPr>
        <p:spPr>
          <a:xfrm>
            <a:off x="4572000" y="1857364"/>
            <a:ext cx="10001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4572000" y="3714752"/>
            <a:ext cx="10001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19593" t="10112" r="20365" b="3371"/>
          <a:stretch>
            <a:fillRect/>
          </a:stretch>
        </p:blipFill>
        <p:spPr bwMode="auto">
          <a:xfrm>
            <a:off x="2938859" y="692696"/>
            <a:ext cx="6169645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4000" r="31000" b="4000"/>
          <a:stretch>
            <a:fillRect/>
          </a:stretch>
        </p:blipFill>
        <p:spPr bwMode="auto">
          <a:xfrm>
            <a:off x="0" y="-33"/>
            <a:ext cx="9144000" cy="685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0" y="0"/>
            <a:ext cx="2214546" cy="2142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hlinkClick r:id="rId3"/>
          </p:cNvPr>
          <p:cNvSpPr txBox="1"/>
          <p:nvPr/>
        </p:nvSpPr>
        <p:spPr>
          <a:xfrm>
            <a:off x="2321356" y="3000372"/>
            <a:ext cx="67151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http://atlanteonline.aslmi1.mi.it/</a:t>
            </a:r>
            <a:endParaRPr lang="it-IT" sz="3600" dirty="0"/>
          </a:p>
        </p:txBody>
      </p:sp>
      <p:sp>
        <p:nvSpPr>
          <p:cNvPr id="5" name="Freccia in giù 4"/>
          <p:cNvSpPr/>
          <p:nvPr/>
        </p:nvSpPr>
        <p:spPr>
          <a:xfrm rot="19689891">
            <a:off x="2195327" y="106279"/>
            <a:ext cx="1285884" cy="30432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056228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ersonalizzato 7">
            <a:hlinkClick r:id="rId3" highlightClick="1"/>
          </p:cNvPr>
          <p:cNvSpPr/>
          <p:nvPr/>
        </p:nvSpPr>
        <p:spPr>
          <a:xfrm>
            <a:off x="8244408" y="6093296"/>
            <a:ext cx="504056" cy="504056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4860032" y="548680"/>
            <a:ext cx="396044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000" dirty="0" smtClean="0"/>
              <a:t>Sviluppo di indicatori finalizzati al governo della appropriatezza dei percorsi diagnostico terapeutici delle principali cronicità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I tumori della mammella rappresentano il primo tumore nel genere femminile in termini di incidenza e in Lombardia si ammalano circa 9.000 donne ogni anno e ci sono oltre 100.000 donne viventi con la diagnosi.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Governare l’appropriatezza vuol dire ridurre gli esiti sfavorevoli dei trattamenti e aumentare </a:t>
            </a:r>
            <a:r>
              <a:rPr lang="it-IT" sz="2000" smtClean="0"/>
              <a:t>la virtuosità </a:t>
            </a:r>
            <a:r>
              <a:rPr lang="it-IT" sz="2000" dirty="0" smtClean="0"/>
              <a:t>del sistema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80</Words>
  <Application>Microsoft Office PowerPoint</Application>
  <PresentationFormat>Presentazione su schermo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Osservatorio Epidemiologico</dc:creator>
  <cp:lastModifiedBy>antonio.russo</cp:lastModifiedBy>
  <cp:revision>8</cp:revision>
  <dcterms:created xsi:type="dcterms:W3CDTF">2014-03-12T09:01:27Z</dcterms:created>
  <dcterms:modified xsi:type="dcterms:W3CDTF">2014-06-12T05:00:52Z</dcterms:modified>
</cp:coreProperties>
</file>